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72" r:id="rId5"/>
    <p:sldId id="259" r:id="rId6"/>
    <p:sldId id="280" r:id="rId7"/>
    <p:sldId id="281" r:id="rId8"/>
    <p:sldId id="260" r:id="rId9"/>
    <p:sldId id="261" r:id="rId10"/>
    <p:sldId id="262" r:id="rId11"/>
    <p:sldId id="273" r:id="rId12"/>
    <p:sldId id="263" r:id="rId13"/>
    <p:sldId id="274" r:id="rId14"/>
    <p:sldId id="275" r:id="rId15"/>
    <p:sldId id="276" r:id="rId16"/>
    <p:sldId id="277" r:id="rId17"/>
    <p:sldId id="264" r:id="rId18"/>
    <p:sldId id="265" r:id="rId19"/>
    <p:sldId id="266" r:id="rId20"/>
    <p:sldId id="278" r:id="rId21"/>
    <p:sldId id="267" r:id="rId22"/>
    <p:sldId id="279" r:id="rId23"/>
    <p:sldId id="271" r:id="rId24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60" cy="495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2" y="0"/>
            <a:ext cx="2945660" cy="495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1233487"/>
            <a:ext cx="4441825" cy="33321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378825"/>
            <a:ext cx="2945660" cy="495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660" cy="495425"/>
          </a:xfrm>
          <a:prstGeom prst="rect">
            <a:avLst/>
          </a:prstGeom>
          <a:noFill/>
          <a:ln>
            <a:noFill/>
          </a:ln>
        </p:spPr>
        <p:txBody>
          <a:bodyPr lIns="91800" tIns="45900" rIns="91800" bIns="459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56203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lIns="91800" tIns="45900" rIns="91800" bIns="45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660" cy="495425"/>
          </a:xfrm>
          <a:prstGeom prst="rect">
            <a:avLst/>
          </a:prstGeom>
          <a:noFill/>
          <a:ln>
            <a:noFill/>
          </a:ln>
        </p:spPr>
        <p:txBody>
          <a:bodyPr lIns="91800" tIns="45900" rIns="91800" bIns="459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zh-TW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80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9510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5196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21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858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17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66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3130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4947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2140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52051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2498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0453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00" cy="38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50442" y="9378825"/>
            <a:ext cx="2945700" cy="495300"/>
          </a:xfrm>
          <a:prstGeom prst="rect">
            <a:avLst/>
          </a:prstGeom>
        </p:spPr>
        <p:txBody>
          <a:bodyPr lIns="91800" tIns="45900" rIns="91800" bIns="459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847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 b="24801"/>
          <a:stretch/>
        </p:blipFill>
        <p:spPr>
          <a:xfrm>
            <a:off x="1015" y="0"/>
            <a:ext cx="9141900" cy="51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800" y="2132856"/>
            <a:ext cx="63723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0108" y="6520258"/>
            <a:ext cx="2133599" cy="337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505200" y="6520258"/>
            <a:ext cx="2133599" cy="3370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228183" y="6525344"/>
            <a:ext cx="2895600" cy="331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0" y="33134"/>
            <a:ext cx="1057800" cy="10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28223"/>
          <a:stretch/>
        </p:blipFill>
        <p:spPr>
          <a:xfrm>
            <a:off x="0" y="-3318"/>
            <a:ext cx="9144000" cy="494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274637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971600" y="274637"/>
            <a:ext cx="770485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C00000"/>
              </a:buClr>
              <a:buFont typeface="Times New Roman"/>
              <a:buNone/>
              <a:defRPr sz="4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3527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002060"/>
              </a:buClr>
              <a:buSzPct val="100000"/>
              <a:buFont typeface="Arial"/>
              <a:buChar char="•"/>
              <a:defRPr sz="32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7030A0"/>
              </a:buClr>
              <a:buSzPct val="100000"/>
              <a:buFont typeface="Arial"/>
              <a:buChar char="–"/>
              <a:defRPr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4F6128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rgbClr val="4F612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10108" y="6520258"/>
            <a:ext cx="2133599" cy="337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505200" y="6520258"/>
            <a:ext cx="2133599" cy="3370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6228183" y="6525344"/>
            <a:ext cx="2895600" cy="331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區段標題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 b="24060"/>
          <a:stretch/>
        </p:blipFill>
        <p:spPr>
          <a:xfrm>
            <a:off x="0" y="0"/>
            <a:ext cx="9144001" cy="5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85800" y="2747963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10108" y="6520258"/>
            <a:ext cx="2133599" cy="337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3505200" y="6520258"/>
            <a:ext cx="2133599" cy="3370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6228183" y="6525344"/>
            <a:ext cx="2895600" cy="331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zh-TW" altLang="zh-TW" b="0" smtClean="0"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altLang="zh-TW" dirty="0" smtClean="0">
              <a:latin typeface="Calibri"/>
              <a:ea typeface="Calibri"/>
              <a:cs typeface="Calibri"/>
              <a:sym typeface="Calibri"/>
            </a:endParaRPr>
          </a:p>
          <a:p>
            <a:endParaRPr lang="zh-TW" altLang="en-US" dirty="0"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b="0" smtClean="0"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zh-TW" altLang="en-US" dirty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1206250" y="2314325"/>
            <a:ext cx="6390000" cy="14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E6342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1096575" y="3733800"/>
            <a:ext cx="8054700" cy="0"/>
          </a:xfrm>
          <a:prstGeom prst="straightConnector1">
            <a:avLst/>
          </a:prstGeom>
          <a:noFill/>
          <a:ln w="28575" cap="flat" cmpd="sng">
            <a:solidFill>
              <a:srgbClr val="E63427"/>
            </a:solidFill>
            <a:prstDash val="solid"/>
            <a:round/>
            <a:headEnd type="oval" w="lg" len="lg"/>
            <a:tailEnd type="none" w="med" len="med"/>
          </a:ln>
        </p:spPr>
      </p:cxnSp>
      <p:sp>
        <p:nvSpPr>
          <p:cNvPr id="63" name="Shape 63"/>
          <p:cNvSpPr txBox="1"/>
          <p:nvPr/>
        </p:nvSpPr>
        <p:spPr>
          <a:xfrm>
            <a:off x="1206250" y="4091535"/>
            <a:ext cx="63900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b="0" smtClean="0"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zh-TW" altLang="en-US" dirty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206250" y="2314325"/>
            <a:ext cx="6390000" cy="14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E6342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206250" y="4091535"/>
            <a:ext cx="63900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6300192" y="635921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342"/>
            <a:ext cx="918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3474735" y="2494808"/>
            <a:ext cx="496859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TW" sz="360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教育部雲端儲存服務</a:t>
            </a:r>
          </a:p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zh-TW" sz="3600" b="1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教育訓練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1280775" y="5165499"/>
            <a:ext cx="6400800" cy="160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lang="zh-TW" sz="2800" b="1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主辦單位：教育部資訊及科技教育司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endParaRPr sz="2400" b="1" dirty="0"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lang="zh-TW" sz="2400" b="1" dirty="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講師：陳建智</a:t>
            </a:r>
          </a:p>
          <a:p>
            <a:pPr marL="0" marR="0" lvl="0" indent="0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105 年 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月 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zh-TW" sz="18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  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5548" y="6234063"/>
            <a:ext cx="2346900" cy="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3289110" y="1417325"/>
            <a:ext cx="5483790" cy="1475886"/>
          </a:xfrm>
          <a:prstGeom prst="rect">
            <a:avLst/>
          </a:prstGeom>
          <a:noFill/>
          <a:ln w="38100" cap="flat" cmpd="sng">
            <a:solidFill>
              <a:srgbClr val="E6342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將講義移動至 601 資料夾裡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即可自動上傳至雲端儲存服務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419375" y="2357150"/>
            <a:ext cx="6672975" cy="3850600"/>
            <a:chOff x="1196900" y="2365875"/>
            <a:chExt cx="6672975" cy="3850600"/>
          </a:xfrm>
        </p:grpSpPr>
        <p:pic>
          <p:nvPicPr>
            <p:cNvPr id="158" name="Shape 1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3475" y="3025674"/>
              <a:ext cx="2276400" cy="22763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" name="Shape 159"/>
            <p:cNvCxnSpPr>
              <a:stCxn id="160" idx="3"/>
            </p:cNvCxnSpPr>
            <p:nvPr/>
          </p:nvCxnSpPr>
          <p:spPr>
            <a:xfrm>
              <a:off x="3025700" y="2823075"/>
              <a:ext cx="2408400" cy="8199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1" name="Shape 161"/>
            <p:cNvCxnSpPr>
              <a:stCxn id="162" idx="3"/>
            </p:cNvCxnSpPr>
            <p:nvPr/>
          </p:nvCxnSpPr>
          <p:spPr>
            <a:xfrm>
              <a:off x="2111300" y="3732762"/>
              <a:ext cx="3357600" cy="1812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3" name="Shape 163"/>
            <p:cNvCxnSpPr>
              <a:stCxn id="164" idx="3"/>
            </p:cNvCxnSpPr>
            <p:nvPr/>
          </p:nvCxnSpPr>
          <p:spPr>
            <a:xfrm rot="10800000" flipH="1">
              <a:off x="2350100" y="4195550"/>
              <a:ext cx="3138600" cy="7329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5" name="Shape 165"/>
            <p:cNvCxnSpPr>
              <a:stCxn id="166" idx="3"/>
            </p:cNvCxnSpPr>
            <p:nvPr/>
          </p:nvCxnSpPr>
          <p:spPr>
            <a:xfrm rot="10800000" flipH="1">
              <a:off x="3489225" y="4647775"/>
              <a:ext cx="2005800" cy="11115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162" name="Shape 1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6900" y="327556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35700" y="44712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74825" y="53020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11300" y="23658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Shape 167"/>
          <p:cNvSpPr txBox="1"/>
          <p:nvPr/>
        </p:nvSpPr>
        <p:spPr>
          <a:xfrm>
            <a:off x="231300" y="274633"/>
            <a:ext cx="8681400" cy="11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上傳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468300" y="5154425"/>
            <a:ext cx="12405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l"/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老師建立資料夾與上傳講義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80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11</a:t>
            </a:fld>
            <a:endParaRPr lang="zh-TW"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建立資料夾與上傳講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231300" y="274633"/>
            <a:ext cx="8681400" cy="11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b="1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分享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116775" y="2180250"/>
            <a:ext cx="12405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231300" y="1928612"/>
            <a:ext cx="8582300" cy="3611125"/>
            <a:chOff x="413775" y="1608975"/>
            <a:chExt cx="8582300" cy="3611125"/>
          </a:xfrm>
        </p:grpSpPr>
        <p:cxnSp>
          <p:nvCxnSpPr>
            <p:cNvPr id="178" name="Shape 178"/>
            <p:cNvCxnSpPr>
              <a:stCxn id="179" idx="3"/>
              <a:endCxn id="180" idx="1"/>
            </p:cNvCxnSpPr>
            <p:nvPr/>
          </p:nvCxnSpPr>
          <p:spPr>
            <a:xfrm>
              <a:off x="6018275" y="3369660"/>
              <a:ext cx="1758600" cy="111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1" name="Shape 181"/>
            <p:cNvCxnSpPr>
              <a:stCxn id="182" idx="3"/>
            </p:cNvCxnSpPr>
            <p:nvPr/>
          </p:nvCxnSpPr>
          <p:spPr>
            <a:xfrm>
              <a:off x="2209825" y="2066175"/>
              <a:ext cx="2449800" cy="9564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3" name="Shape 183"/>
            <p:cNvCxnSpPr>
              <a:stCxn id="184" idx="3"/>
            </p:cNvCxnSpPr>
            <p:nvPr/>
          </p:nvCxnSpPr>
          <p:spPr>
            <a:xfrm>
              <a:off x="1328175" y="2945187"/>
              <a:ext cx="3311700" cy="2868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5" name="Shape 185"/>
            <p:cNvCxnSpPr>
              <a:stCxn id="186" idx="3"/>
            </p:cNvCxnSpPr>
            <p:nvPr/>
          </p:nvCxnSpPr>
          <p:spPr>
            <a:xfrm rot="10800000" flipH="1">
              <a:off x="1534225" y="3402400"/>
              <a:ext cx="3138600" cy="7329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7" name="Shape 187"/>
            <p:cNvCxnSpPr>
              <a:stCxn id="188" idx="3"/>
            </p:cNvCxnSpPr>
            <p:nvPr/>
          </p:nvCxnSpPr>
          <p:spPr>
            <a:xfrm rot="10800000" flipH="1">
              <a:off x="2712650" y="3664600"/>
              <a:ext cx="1966500" cy="10983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775" y="248798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Shape 1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825" y="36781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Shape 1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8250" y="43057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5425" y="16089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Shape 1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43775" y="2632410"/>
              <a:ext cx="1474500" cy="147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76875" y="2771016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Shape 189"/>
          <p:cNvSpPr txBox="1"/>
          <p:nvPr/>
        </p:nvSpPr>
        <p:spPr>
          <a:xfrm>
            <a:off x="7770250" y="2524300"/>
            <a:ext cx="9951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寄出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743982" y="2835450"/>
            <a:ext cx="1766700" cy="8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夾帶附檔，</a:t>
            </a:r>
            <a:b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連結的方式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13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老師利用雲端儲存進行備課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老師進行備課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14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學生將老師分享的資料夾加入雲端儲存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學生將老師分享的資料夾加入雲端儲存服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8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15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老師在去學校途中利用行動裝置進行備課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老師利用手機進行備課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2020" y="879266"/>
            <a:ext cx="3759959" cy="59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16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老師利用雲端儲存服務下載講義至公用電腦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老師利用儲存服務下載講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30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154500" y="1706950"/>
            <a:ext cx="5686200" cy="1319150"/>
          </a:xfrm>
          <a:prstGeom prst="rect">
            <a:avLst/>
          </a:prstGeom>
          <a:noFill/>
          <a:ln w="38100" cap="flat" cmpd="sng">
            <a:solidFill>
              <a:srgbClr val="E6342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上傳至雲端儲存服務的檔案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可透過網頁，桌面，行動裝置存取</a:t>
            </a:r>
          </a:p>
        </p:txBody>
      </p:sp>
      <p:grpSp>
        <p:nvGrpSpPr>
          <p:cNvPr id="198" name="Shape 198"/>
          <p:cNvGrpSpPr/>
          <p:nvPr/>
        </p:nvGrpSpPr>
        <p:grpSpPr>
          <a:xfrm>
            <a:off x="647237" y="1911125"/>
            <a:ext cx="6989137" cy="4640125"/>
            <a:chOff x="1544575" y="1643175"/>
            <a:chExt cx="6989137" cy="4640125"/>
          </a:xfrm>
        </p:grpSpPr>
        <p:pic>
          <p:nvPicPr>
            <p:cNvPr id="199" name="Shape 1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33512" y="2758150"/>
              <a:ext cx="2800199" cy="28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Shape 2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1775" y="50641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Shape 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5762" y="16431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4575" y="35071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3" name="Shape 203"/>
            <p:cNvCxnSpPr/>
            <p:nvPr/>
          </p:nvCxnSpPr>
          <p:spPr>
            <a:xfrm>
              <a:off x="3224125" y="2587925"/>
              <a:ext cx="2372400" cy="11538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4" name="Shape 204"/>
            <p:cNvCxnSpPr>
              <a:stCxn id="202" idx="3"/>
            </p:cNvCxnSpPr>
            <p:nvPr/>
          </p:nvCxnSpPr>
          <p:spPr>
            <a:xfrm>
              <a:off x="2763775" y="4116700"/>
              <a:ext cx="2800200" cy="564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5" name="Shape 205"/>
            <p:cNvCxnSpPr>
              <a:stCxn id="200" idx="3"/>
            </p:cNvCxnSpPr>
            <p:nvPr/>
          </p:nvCxnSpPr>
          <p:spPr>
            <a:xfrm rot="10800000" flipH="1">
              <a:off x="3750975" y="4732000"/>
              <a:ext cx="1770000" cy="941700"/>
            </a:xfrm>
            <a:prstGeom prst="straightConnector1">
              <a:avLst/>
            </a:prstGeom>
            <a:noFill/>
            <a:ln w="28575" cap="flat" cmpd="sng">
              <a:solidFill>
                <a:srgbClr val="39C0ED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206" name="Shape 206"/>
          <p:cNvSpPr txBox="1"/>
          <p:nvPr/>
        </p:nvSpPr>
        <p:spPr>
          <a:xfrm>
            <a:off x="231300" y="274633"/>
            <a:ext cx="8681400" cy="11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b="1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存取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2365125" y="3918625"/>
            <a:ext cx="6563700" cy="10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情</a:t>
            </a:r>
            <a:r>
              <a:rPr lang="zh-TW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境</a:t>
            </a:r>
            <a:r>
              <a:rPr lang="zh-TW" altLang="en-US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二</a:t>
            </a:r>
            <a:r>
              <a:rPr lang="zh-TW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 </a:t>
            </a: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: 透過行動裝置分享戶外教學的照片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867" y="790166"/>
            <a:ext cx="4532700" cy="27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1" name="Shape 221"/>
          <p:cNvCxnSpPr>
            <a:endCxn id="222" idx="1"/>
          </p:cNvCxnSpPr>
          <p:nvPr/>
        </p:nvCxnSpPr>
        <p:spPr>
          <a:xfrm rot="10800000" flipH="1">
            <a:off x="5657450" y="2282152"/>
            <a:ext cx="1437000" cy="1634400"/>
          </a:xfrm>
          <a:prstGeom prst="straightConnector1">
            <a:avLst/>
          </a:prstGeom>
          <a:noFill/>
          <a:ln w="28575" cap="flat" cmpd="sng">
            <a:solidFill>
              <a:srgbClr val="F7B5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966" y="2882793"/>
            <a:ext cx="2093025" cy="2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12571" y="844418"/>
            <a:ext cx="5656225" cy="59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53" y="3889143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>
            <a:stCxn id="227" idx="3"/>
            <a:endCxn id="228" idx="1"/>
          </p:cNvCxnSpPr>
          <p:nvPr/>
        </p:nvCxnSpPr>
        <p:spPr>
          <a:xfrm>
            <a:off x="1899653" y="3220593"/>
            <a:ext cx="2586000" cy="606000"/>
          </a:xfrm>
          <a:prstGeom prst="straightConnector1">
            <a:avLst/>
          </a:prstGeom>
          <a:noFill/>
          <a:ln w="28575" cap="flat" cmpd="sng">
            <a:solidFill>
              <a:srgbClr val="F7B5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29" name="Shape 229"/>
          <p:cNvCxnSpPr>
            <a:stCxn id="225" idx="3"/>
            <a:endCxn id="228" idx="1"/>
          </p:cNvCxnSpPr>
          <p:nvPr/>
        </p:nvCxnSpPr>
        <p:spPr>
          <a:xfrm rot="10800000" flipH="1">
            <a:off x="1899653" y="3826743"/>
            <a:ext cx="2586000" cy="672000"/>
          </a:xfrm>
          <a:prstGeom prst="straightConnector1">
            <a:avLst/>
          </a:prstGeom>
          <a:noFill/>
          <a:ln w="28575" cap="flat" cmpd="sng">
            <a:solidFill>
              <a:srgbClr val="F7B500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978" y="322059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53" y="2610993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Shape 231"/>
          <p:cNvCxnSpPr>
            <a:stCxn id="228" idx="3"/>
          </p:cNvCxnSpPr>
          <p:nvPr/>
        </p:nvCxnSpPr>
        <p:spPr>
          <a:xfrm rot="10800000" flipH="1">
            <a:off x="5704856" y="3822993"/>
            <a:ext cx="1891799" cy="3600"/>
          </a:xfrm>
          <a:prstGeom prst="straightConnector1">
            <a:avLst/>
          </a:prstGeom>
          <a:noFill/>
          <a:ln w="28575" cap="flat" cmpd="sng">
            <a:solidFill>
              <a:srgbClr val="F7B5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2" name="Shape 232"/>
          <p:cNvSpPr txBox="1"/>
          <p:nvPr/>
        </p:nvSpPr>
        <p:spPr>
          <a:xfrm>
            <a:off x="231300" y="169588"/>
            <a:ext cx="8681400" cy="11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b="1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分享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4485656" y="3216993"/>
            <a:ext cx="1219200" cy="1219200"/>
            <a:chOff x="4912712" y="3520725"/>
            <a:chExt cx="1219200" cy="1219200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12712" y="35207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17549" y="39487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 txBox="1"/>
          <p:nvPr/>
        </p:nvSpPr>
        <p:spPr>
          <a:xfrm>
            <a:off x="4786556" y="4325408"/>
            <a:ext cx="885900" cy="66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601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16655" y="2610997"/>
            <a:ext cx="12405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794811" y="1086300"/>
            <a:ext cx="1240499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7420100" y="846200"/>
            <a:ext cx="12405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5846853" y="3220594"/>
            <a:ext cx="1240500" cy="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6875" y="4934375"/>
            <a:ext cx="1786950" cy="178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Shape 241"/>
          <p:cNvCxnSpPr>
            <a:stCxn id="228" idx="3"/>
            <a:endCxn id="240" idx="1"/>
          </p:cNvCxnSpPr>
          <p:nvPr/>
        </p:nvCxnSpPr>
        <p:spPr>
          <a:xfrm>
            <a:off x="5704856" y="3826593"/>
            <a:ext cx="1442099" cy="2001300"/>
          </a:xfrm>
          <a:prstGeom prst="straightConnector1">
            <a:avLst/>
          </a:prstGeom>
          <a:noFill/>
          <a:ln w="28575" cap="flat" cmpd="sng">
            <a:solidFill>
              <a:srgbClr val="F7B5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2" name="Shape 2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4450" y="1591447"/>
            <a:ext cx="1891800" cy="138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971600" y="274637"/>
            <a:ext cx="7704855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C00000"/>
              </a:buClr>
              <a:buSzPct val="25000"/>
              <a:buFont typeface="Times New Roman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35279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進入雲端儲存服務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簡易安裝與設定同步裝置　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如何利用雲端儲存服務準備課程內容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透過行動裝置分享戶外教學照片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將戶外教學照片變更為雲端儲存服務大</a:t>
            </a:r>
            <a:r>
              <a:rPr lang="zh-TW" b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頭</a:t>
            </a:r>
            <a:r>
              <a:rPr lang="zh-TW" altLang="en-US" b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</a:t>
            </a:r>
            <a:endParaRPr lang="zh-TW" b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Times New Roman"/>
            </a:pPr>
            <a:r>
              <a:rPr lang="zh-TW" b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505200" y="6520258"/>
            <a:ext cx="2133599" cy="3370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TW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20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老師利用手機分享戶外教學照片給學</a:t>
            </a:r>
            <a:r>
              <a:rPr lang="zh-TW" altLang="en-US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</a:p>
        </p:txBody>
      </p:sp>
      <p:pic>
        <p:nvPicPr>
          <p:cNvPr id="3" name="老師分享照片給學生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935" y="914400"/>
            <a:ext cx="361170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2289749" y="3802975"/>
            <a:ext cx="63990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情</a:t>
            </a:r>
            <a:r>
              <a:rPr lang="zh-TW" sz="30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境</a:t>
            </a:r>
            <a:r>
              <a:rPr lang="zh-TW" altLang="en-US" sz="30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三</a:t>
            </a:r>
            <a:r>
              <a:rPr lang="zh-TW" sz="30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 </a:t>
            </a:r>
            <a:r>
              <a:rPr lang="zh-TW" sz="30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: 將戶外教學照片變更成雲端儲存服務大</a:t>
            </a:r>
            <a:r>
              <a:rPr lang="zh-TW" sz="30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頭</a:t>
            </a:r>
            <a:r>
              <a:rPr lang="zh-TW" altLang="en-US" sz="30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貼</a:t>
            </a:r>
            <a:endParaRPr lang="zh-TW" sz="3000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981" y="711650"/>
            <a:ext cx="3767074" cy="29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sym typeface="Calibri"/>
              </a:rPr>
              <a:pPr lvl="0"/>
              <a:t>22</a:t>
            </a:fld>
            <a:endParaRPr lang="zh-TW">
              <a:sym typeface="Calibri"/>
            </a:endParaRP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變更雲端儲存服務大頭貼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變更雲端儲存服務大頭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5098"/>
            <a:ext cx="9144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3505200" y="6520258"/>
            <a:ext cx="2133599" cy="3370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4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23</a:t>
            </a:fld>
            <a:endParaRPr lang="zh-TW" sz="14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323528" y="2967334"/>
            <a:ext cx="849694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TW" sz="5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簡報完畢 敬請指教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909406" y="3849200"/>
            <a:ext cx="5591100" cy="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進入雲端儲存服務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550" y="587251"/>
            <a:ext cx="3075600" cy="30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如何進入</a:t>
            </a:r>
            <a:r>
              <a:rPr lang="zh-TW" altLang="en-US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端儲存服</a:t>
            </a:r>
            <a:r>
              <a:rPr lang="zh-TW" altLang="en-US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務</a:t>
            </a:r>
          </a:p>
        </p:txBody>
      </p:sp>
      <p:pic>
        <p:nvPicPr>
          <p:cNvPr id="5" name="進入雲端儲存服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66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3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2882225" y="3677055"/>
            <a:ext cx="5418000" cy="113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簡</a:t>
            </a: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單安裝與設定同步</a:t>
            </a:r>
            <a:r>
              <a:rPr lang="zh-TW" sz="360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裝</a:t>
            </a:r>
            <a:r>
              <a:rPr lang="zh-TW" sz="360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置</a:t>
            </a:r>
            <a:endParaRPr lang="zh-TW" sz="3600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rebuchet MS"/>
              <a:sym typeface="Trebuchet MS"/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1657131" y="934940"/>
            <a:ext cx="4899588" cy="2602092"/>
            <a:chOff x="3416262" y="1013317"/>
            <a:chExt cx="4899588" cy="2602092"/>
          </a:xfrm>
        </p:grpSpPr>
        <p:pic>
          <p:nvPicPr>
            <p:cNvPr id="128" name="Shape 128"/>
            <p:cNvPicPr preferRelativeResize="0"/>
            <p:nvPr/>
          </p:nvPicPr>
          <p:blipFill rotWithShape="1">
            <a:blip r:embed="rId3">
              <a:alphaModFix/>
            </a:blip>
            <a:srcRect l="22275" t="8642" r="21201" b="9517"/>
            <a:stretch/>
          </p:blipFill>
          <p:spPr>
            <a:xfrm>
              <a:off x="7043550" y="1773410"/>
              <a:ext cx="1272300" cy="18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129"/>
            <p:cNvPicPr preferRelativeResize="0"/>
            <p:nvPr/>
          </p:nvPicPr>
          <p:blipFill rotWithShape="1">
            <a:blip r:embed="rId4">
              <a:alphaModFix/>
            </a:blip>
            <a:srcRect l="23718" t="6868" r="22303" b="7807"/>
            <a:stretch/>
          </p:blipFill>
          <p:spPr>
            <a:xfrm>
              <a:off x="3416262" y="2601650"/>
              <a:ext cx="641400" cy="101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 rotWithShape="1">
            <a:blip r:embed="rId5">
              <a:alphaModFix/>
            </a:blip>
            <a:srcRect t="-121" b="6967"/>
            <a:stretch/>
          </p:blipFill>
          <p:spPr>
            <a:xfrm>
              <a:off x="4153987" y="1013317"/>
              <a:ext cx="2792999" cy="260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用戶端代理</a:t>
            </a:r>
            <a:r>
              <a:rPr lang="zh-TW" altLang="en-US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r>
              <a:rPr lang="zh-TW" altLang="en-US" sz="3600" b="1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式安裝與設定</a:t>
            </a:r>
            <a:endParaRPr lang="zh-TW" altLang="en-US" sz="3600" b="1" dirty="0">
              <a:solidFill>
                <a:srgbClr val="E6342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用戶端代理程式安裝與設定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5100"/>
            <a:ext cx="9144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TW" altLang="en-US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手機應用程式安裝與設定</a:t>
            </a:r>
          </a:p>
        </p:txBody>
      </p:sp>
      <p:pic>
        <p:nvPicPr>
          <p:cNvPr id="6" name="手機應用程式安裝與設定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370" y="968078"/>
            <a:ext cx="3903260" cy="58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lvl="0"/>
              <a:t>8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407500" y="3824050"/>
            <a:ext cx="65850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情</a:t>
            </a:r>
            <a:r>
              <a:rPr lang="zh-TW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境</a:t>
            </a:r>
            <a:r>
              <a:rPr lang="zh-TW" altLang="en-US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一</a:t>
            </a:r>
            <a:r>
              <a:rPr lang="zh-TW" sz="3600" dirty="0" smtClean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：</a:t>
            </a:r>
            <a:r>
              <a:rPr lang="zh-TW" sz="3600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如何利用雲端儲存服務準備課程內容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299" y="1001650"/>
            <a:ext cx="2888700" cy="2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83" y="3141819"/>
            <a:ext cx="2598000" cy="303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Shape 146"/>
          <p:cNvGrpSpPr/>
          <p:nvPr/>
        </p:nvGrpSpPr>
        <p:grpSpPr>
          <a:xfrm>
            <a:off x="3003250" y="1275100"/>
            <a:ext cx="6140750" cy="3947600"/>
            <a:chOff x="2893200" y="1260100"/>
            <a:chExt cx="6140750" cy="3947600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3200" y="1260100"/>
              <a:ext cx="6140750" cy="394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 txBox="1"/>
            <p:nvPr/>
          </p:nvSpPr>
          <p:spPr>
            <a:xfrm>
              <a:off x="3272694" y="2051451"/>
              <a:ext cx="5282399" cy="17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 rtl="0">
                <a:lnSpc>
                  <a:spcPct val="150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zh-TW" sz="320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在雲端儲存服務資料夾建立</a:t>
              </a:r>
            </a:p>
            <a:p>
              <a:pPr lvl="0" algn="just" rtl="0">
                <a:lnSpc>
                  <a:spcPct val="150000"/>
                </a:lnSpc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zh-TW" sz="320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班級：601</a:t>
              </a:r>
            </a:p>
          </p:txBody>
        </p:sp>
      </p:grpSp>
      <p:sp>
        <p:nvSpPr>
          <p:cNvPr id="149" name="Shape 149"/>
          <p:cNvSpPr txBox="1"/>
          <p:nvPr/>
        </p:nvSpPr>
        <p:spPr>
          <a:xfrm>
            <a:off x="231300" y="274633"/>
            <a:ext cx="8681400" cy="11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 b="1" dirty="0">
                <a:solidFill>
                  <a:srgbClr val="E6342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rebuchet MS"/>
                <a:sym typeface="Trebuchet MS"/>
              </a:rPr>
              <a:t>建立資料夾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423</Words>
  <Application>Microsoft Office PowerPoint</Application>
  <PresentationFormat>如螢幕大小 (4:3)</PresentationFormat>
  <Paragraphs>82</Paragraphs>
  <Slides>23</Slides>
  <Notes>13</Notes>
  <HiddenSlides>0</HiddenSlides>
  <MMClips>10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Microsoft JhengHei</vt:lpstr>
      <vt:lpstr>Microsoft JhengHei</vt:lpstr>
      <vt:lpstr>Arial</vt:lpstr>
      <vt:lpstr>Calibri</vt:lpstr>
      <vt:lpstr>Georgia</vt:lpstr>
      <vt:lpstr>Times New Roman</vt:lpstr>
      <vt:lpstr>Trebuchet MS</vt:lpstr>
      <vt:lpstr>Office 佈景主題</vt:lpstr>
      <vt:lpstr>PowerPoint 簡報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老師建立資料夾與上傳講義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chienchih</cp:lastModifiedBy>
  <cp:revision>37</cp:revision>
  <dcterms:modified xsi:type="dcterms:W3CDTF">2016-07-04T07:24:35Z</dcterms:modified>
</cp:coreProperties>
</file>